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279" r:id="rId2"/>
    <p:sldId id="280" r:id="rId3"/>
    <p:sldId id="302" r:id="rId4"/>
    <p:sldId id="348" r:id="rId5"/>
    <p:sldId id="296" r:id="rId6"/>
    <p:sldId id="344" r:id="rId7"/>
    <p:sldId id="334" r:id="rId8"/>
    <p:sldId id="343" r:id="rId9"/>
    <p:sldId id="349" r:id="rId10"/>
    <p:sldId id="346" r:id="rId11"/>
    <p:sldId id="347" r:id="rId12"/>
    <p:sldId id="350" r:id="rId13"/>
    <p:sldId id="283" r:id="rId1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VS" initials="S Park" lastIdx="1" clrIdx="0">
    <p:extLst>
      <p:ext uri="{19B8F6BF-5375-455C-9EA6-DF929625EA0E}">
        <p15:presenceInfo xmlns:p15="http://schemas.microsoft.com/office/powerpoint/2012/main" userId="HVS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123366"/>
    <a:srgbClr val="FFFFFF"/>
    <a:srgbClr val="44893E"/>
    <a:srgbClr val="468D3C"/>
    <a:srgbClr val="FFF2CC"/>
    <a:srgbClr val="E2F0D9"/>
    <a:srgbClr val="408341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85732" autoAdjust="0"/>
  </p:normalViewPr>
  <p:slideViewPr>
    <p:cSldViewPr snapToGrid="0">
      <p:cViewPr varScale="1">
        <p:scale>
          <a:sx n="87" d="100"/>
          <a:sy n="87" d="100"/>
        </p:scale>
        <p:origin x="528" y="77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5" d="100"/>
          <a:sy n="65" d="100"/>
        </p:scale>
        <p:origin x="3154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B32AD644-F48C-4455-98D1-0DF0EF67E8F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8EC7BB1-A4A9-4253-966C-26C283C97D8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9FF8B9-7AFA-4405-82E9-1BE3F258F7F0}" type="datetimeFigureOut">
              <a:rPr lang="ko-KR" altLang="en-US" smtClean="0"/>
              <a:t>2020-09-14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1F1ED19-BBB4-4C70-B30E-64AB53E71F9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B420B4C-07E7-4623-B05E-73C0BB546D0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12CF02-435A-4BD4-9A61-2B3FB7F382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54329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06B615-DBBB-4B8C-9655-6626F5688AA6}" type="datetimeFigureOut">
              <a:rPr lang="ko-KR" altLang="en-US" smtClean="0"/>
              <a:t>2020-09-14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D9AAEA-130E-4E65-AA17-E09B34FA6F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8632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D9AAEA-130E-4E65-AA17-E09B34FA6FC8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63639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D9AAEA-130E-4E65-AA17-E09B34FA6FC8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95460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D9AAEA-130E-4E65-AA17-E09B34FA6FC8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19026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D9AAEA-130E-4E65-AA17-E09B34FA6FC8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58618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D9AAEA-130E-4E65-AA17-E09B34FA6FC8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06797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D9AAEA-130E-4E65-AA17-E09B34FA6FC8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72856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">
    <p:bg>
      <p:bgPr>
        <a:gradFill>
          <a:gsLst>
            <a:gs pos="100000">
              <a:srgbClr val="468D3C"/>
            </a:gs>
            <a:gs pos="19000">
              <a:srgbClr val="123366"/>
            </a:gs>
          </a:gsLst>
          <a:lin ang="180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48889FB1-2AE9-4BE0-A015-A429288C7B8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B6E52AD6-422B-4F1C-9244-D53F535423A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45599" y="846163"/>
            <a:ext cx="9627007" cy="1272004"/>
          </a:xfrm>
        </p:spPr>
        <p:txBody>
          <a:bodyPr anchor="ctr">
            <a:normAutofit/>
          </a:bodyPr>
          <a:lstStyle>
            <a:lvl1pPr algn="l">
              <a:defRPr sz="4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ko-KR" altLang="en-US"/>
              <a:t>제목을 입력하세요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54EB7F0-F855-45DB-89DC-811A8B03633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105" y="5876051"/>
            <a:ext cx="4862610" cy="576982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62213CC3-C432-4B7F-8FF8-492E38933FCC}"/>
              </a:ext>
            </a:extLst>
          </p:cNvPr>
          <p:cNvSpPr/>
          <p:nvPr userDrawn="1"/>
        </p:nvSpPr>
        <p:spPr>
          <a:xfrm>
            <a:off x="10372607" y="347179"/>
            <a:ext cx="138531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en-US" altLang="ko-KR" sz="1100" dirty="0">
                <a:solidFill>
                  <a:schemeClr val="bg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www.hyvision.co.kr</a:t>
            </a:r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F98E9ABB-077F-480F-9F6C-FCDA784ED23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96925" y="2360613"/>
            <a:ext cx="6153150" cy="60325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altLang="ko-KR"/>
              <a:t>Rev. / </a:t>
            </a:r>
            <a:r>
              <a:rPr lang="ko-KR" altLang="en-US"/>
              <a:t>작성일 </a:t>
            </a:r>
            <a:r>
              <a:rPr lang="en-US" altLang="ko-KR"/>
              <a:t>/ </a:t>
            </a:r>
            <a:r>
              <a:rPr lang="ko-KR" altLang="en-US"/>
              <a:t>작성자를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6067407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F7DEC9B9-EE95-45B4-B08B-BC921DF8142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0">
                <a:schemeClr val="bg1">
                  <a:lumMod val="50000"/>
                </a:schemeClr>
              </a:gs>
              <a:gs pos="19000">
                <a:schemeClr val="tx1">
                  <a:lumMod val="75000"/>
                  <a:lumOff val="25000"/>
                </a:scheme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ea typeface="맑은 고딕" panose="020B0503020000020004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06FBB0E-EFDF-45D9-AD4F-44069E2019A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720"/>
            <a:ext cx="12192000" cy="6858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E562E3C-98DB-40E3-9F6E-898254A82E78}"/>
              </a:ext>
            </a:extLst>
          </p:cNvPr>
          <p:cNvSpPr txBox="1"/>
          <p:nvPr userDrawn="1"/>
        </p:nvSpPr>
        <p:spPr>
          <a:xfrm>
            <a:off x="698258" y="1108361"/>
            <a:ext cx="18419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0">
                <a:solidFill>
                  <a:schemeClr val="bg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Contents</a:t>
            </a:r>
            <a:endParaRPr lang="ko-KR" altLang="en-US" sz="3200" b="0">
              <a:solidFill>
                <a:schemeClr val="bg1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87B003A-A069-4ACB-A71E-2D5BA5795E0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26165" y="1283855"/>
            <a:ext cx="8271629" cy="5089236"/>
          </a:xfrm>
        </p:spPr>
        <p:txBody>
          <a:bodyPr lIns="0" tIns="0" rIns="0" bIns="0" numCol="2" spcCol="216000">
            <a:noAutofit/>
          </a:bodyPr>
          <a:lstStyle>
            <a:lvl1pPr marL="342900" indent="-342900">
              <a:buFont typeface="+mj-lt"/>
              <a:buAutoNum type="arabicPeriod"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800100" indent="-342900">
              <a:buFont typeface="+mj-ea"/>
              <a:buAutoNum type="circleNumDbPlain"/>
              <a:defRPr sz="1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ko-KR" altLang="en-US"/>
              <a:t>대목차를 입력하세요</a:t>
            </a:r>
          </a:p>
          <a:p>
            <a:pPr lvl="1"/>
            <a:r>
              <a:rPr lang="ko-KR" altLang="en-US"/>
              <a:t>중목차를 입력하세요</a:t>
            </a:r>
          </a:p>
          <a:p>
            <a:pPr lvl="2"/>
            <a:r>
              <a:rPr lang="ko-KR" altLang="en-US"/>
              <a:t>상세목차를 입력하세요</a:t>
            </a:r>
            <a:endParaRPr lang="en-US" altLang="ko-KR"/>
          </a:p>
          <a:p>
            <a:pPr lvl="2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3367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수정이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F7DEC9B9-EE95-45B4-B08B-BC921DF8142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0">
                <a:schemeClr val="bg1">
                  <a:lumMod val="50000"/>
                </a:schemeClr>
              </a:gs>
              <a:gs pos="19000">
                <a:schemeClr val="tx1">
                  <a:lumMod val="75000"/>
                  <a:lumOff val="25000"/>
                </a:scheme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ea typeface="맑은 고딕" panose="020B0503020000020004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06FBB0E-EFDF-45D9-AD4F-44069E2019A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720"/>
            <a:ext cx="12192000" cy="6858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E562E3C-98DB-40E3-9F6E-898254A82E78}"/>
              </a:ext>
            </a:extLst>
          </p:cNvPr>
          <p:cNvSpPr txBox="1"/>
          <p:nvPr userDrawn="1"/>
        </p:nvSpPr>
        <p:spPr>
          <a:xfrm>
            <a:off x="698258" y="1108361"/>
            <a:ext cx="30780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0">
                <a:solidFill>
                  <a:schemeClr val="bg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Revision history</a:t>
            </a:r>
            <a:endParaRPr lang="ko-KR" altLang="en-US" sz="3200" b="0">
              <a:solidFill>
                <a:schemeClr val="bg1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81624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소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2FEF5A2-2C02-4A81-B115-74685014305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텍스트 개체 틀 3">
            <a:extLst>
              <a:ext uri="{FF2B5EF4-FFF2-40B4-BE49-F238E27FC236}">
                <a16:creationId xmlns:a16="http://schemas.microsoft.com/office/drawing/2014/main" id="{DF62478C-9708-4427-B99E-8CB24C2858E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8258" y="1177992"/>
            <a:ext cx="5679393" cy="1507335"/>
          </a:xfrm>
        </p:spPr>
        <p:txBody>
          <a:bodyPr>
            <a:normAutofit/>
          </a:bodyPr>
          <a:lstStyle>
            <a:lvl1pPr marL="0" indent="0">
              <a:buNone/>
              <a:defRPr lang="ko-KR" altLang="en-US" sz="3200" b="1" kern="12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1pPr>
          </a:lstStyle>
          <a:p>
            <a:pPr lvl="0"/>
            <a:r>
              <a:rPr lang="ko-KR" altLang="en-US"/>
              <a:t>소제목을 입력하세요</a:t>
            </a:r>
            <a:r>
              <a:rPr lang="en-US" altLang="ko-KR"/>
              <a:t>.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2328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425D678-738A-44DA-97BF-0868B9904A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11554113" y="6129462"/>
            <a:ext cx="501073" cy="365125"/>
          </a:xfrm>
        </p:spPr>
        <p:txBody>
          <a:bodyPr/>
          <a:lstStyle>
            <a:lvl1pPr>
              <a:defRPr sz="900" b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ECAD9F6-0C30-4601-A544-92C2374B95C6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A18F699-2600-4FCA-BF59-29412D629791}"/>
              </a:ext>
            </a:extLst>
          </p:cNvPr>
          <p:cNvSpPr/>
          <p:nvPr userDrawn="1"/>
        </p:nvSpPr>
        <p:spPr>
          <a:xfrm>
            <a:off x="569417" y="252604"/>
            <a:ext cx="11053166" cy="281055"/>
          </a:xfrm>
          <a:prstGeom prst="rect">
            <a:avLst/>
          </a:prstGeom>
          <a:gradFill>
            <a:gsLst>
              <a:gs pos="100000">
                <a:srgbClr val="468D3C"/>
              </a:gs>
              <a:gs pos="19000">
                <a:srgbClr val="123366"/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91DB66-5D78-46DB-8EE7-713AD4D26082}"/>
              </a:ext>
            </a:extLst>
          </p:cNvPr>
          <p:cNvSpPr txBox="1"/>
          <p:nvPr userDrawn="1"/>
        </p:nvSpPr>
        <p:spPr>
          <a:xfrm rot="16200000">
            <a:off x="11577664" y="6306351"/>
            <a:ext cx="45397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b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page</a:t>
            </a:r>
            <a:endParaRPr lang="ko-KR" altLang="en-US" sz="900" b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6D367113-9838-47F7-8D7C-68D54B51653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69417" y="252671"/>
            <a:ext cx="7567612" cy="280988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r>
              <a:rPr lang="ko-KR" altLang="en-US"/>
              <a:t>페이지 제목을 입력하세요 </a:t>
            </a:r>
            <a:r>
              <a:rPr lang="en-US" altLang="ko-KR"/>
              <a:t>(</a:t>
            </a:r>
            <a:r>
              <a:rPr lang="ko-KR" altLang="en-US"/>
              <a:t>설비명 혹은 대분류</a:t>
            </a:r>
            <a:r>
              <a:rPr lang="en-US" altLang="ko-KR"/>
              <a:t>)</a:t>
            </a:r>
            <a:endParaRPr lang="ko-KR" altLang="en-US"/>
          </a:p>
        </p:txBody>
      </p:sp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id="{DB9F480E-EA44-4B67-A712-D21F22A5EE8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9417" y="655782"/>
            <a:ext cx="7186116" cy="50165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페이지 제목을 입력하세요 </a:t>
            </a:r>
            <a:r>
              <a:rPr lang="en-US" altLang="ko-KR"/>
              <a:t>(</a:t>
            </a:r>
            <a:r>
              <a:rPr lang="ko-KR" altLang="en-US"/>
              <a:t>본 페이지 제목</a:t>
            </a:r>
            <a:r>
              <a:rPr lang="en-US" altLang="ko-KR"/>
              <a:t>)</a:t>
            </a:r>
            <a:endParaRPr lang="ko-KR" altLang="en-US"/>
          </a:p>
        </p:txBody>
      </p:sp>
      <p:sp>
        <p:nvSpPr>
          <p:cNvPr id="19" name="텍스트 개체 틀 18">
            <a:extLst>
              <a:ext uri="{FF2B5EF4-FFF2-40B4-BE49-F238E27FC236}">
                <a16:creationId xmlns:a16="http://schemas.microsoft.com/office/drawing/2014/main" id="{4EC00F28-5993-40C0-9C06-8720CF48122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6867" y="1253722"/>
            <a:ext cx="9208654" cy="679192"/>
          </a:xfrm>
        </p:spPr>
        <p:txBody>
          <a:bodyPr anchor="t">
            <a:noAutofit/>
          </a:bodyPr>
          <a:lstStyle>
            <a:lvl1pPr>
              <a:lnSpc>
                <a:spcPts val="1100"/>
              </a:lnSpc>
              <a:defRPr sz="1300" b="1" u="sng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defRPr>
            </a:lvl1pPr>
            <a:lvl2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ko-KR" altLang="en-US"/>
              <a:t>본 페이지에서 말하고 싶은 핵심 내용</a:t>
            </a:r>
            <a:r>
              <a:rPr lang="en-US" altLang="ko-KR"/>
              <a:t>(page</a:t>
            </a:r>
            <a:r>
              <a:rPr lang="ko-KR" altLang="en-US"/>
              <a:t> </a:t>
            </a:r>
            <a:r>
              <a:rPr lang="en-US" altLang="ko-KR"/>
              <a:t>conclusion)</a:t>
            </a:r>
            <a:r>
              <a:rPr lang="ko-KR" altLang="en-US"/>
              <a:t> 을 입력하세요</a:t>
            </a: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3367899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425D678-738A-44DA-97BF-0868B9904A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11554113" y="6129462"/>
            <a:ext cx="501073" cy="365125"/>
          </a:xfrm>
        </p:spPr>
        <p:txBody>
          <a:bodyPr/>
          <a:lstStyle>
            <a:lvl1pPr>
              <a:defRPr sz="900" b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ECAD9F6-0C30-4601-A544-92C2374B95C6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A18F699-2600-4FCA-BF59-29412D629791}"/>
              </a:ext>
            </a:extLst>
          </p:cNvPr>
          <p:cNvSpPr/>
          <p:nvPr userDrawn="1"/>
        </p:nvSpPr>
        <p:spPr>
          <a:xfrm>
            <a:off x="569417" y="252604"/>
            <a:ext cx="11053166" cy="281055"/>
          </a:xfrm>
          <a:prstGeom prst="rect">
            <a:avLst/>
          </a:prstGeom>
          <a:gradFill>
            <a:gsLst>
              <a:gs pos="100000">
                <a:srgbClr val="468D3C"/>
              </a:gs>
              <a:gs pos="19000">
                <a:srgbClr val="123366"/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91DB66-5D78-46DB-8EE7-713AD4D26082}"/>
              </a:ext>
            </a:extLst>
          </p:cNvPr>
          <p:cNvSpPr txBox="1"/>
          <p:nvPr userDrawn="1"/>
        </p:nvSpPr>
        <p:spPr>
          <a:xfrm rot="16200000">
            <a:off x="11577664" y="6306351"/>
            <a:ext cx="45397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b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page</a:t>
            </a:r>
            <a:endParaRPr lang="ko-KR" altLang="en-US" sz="900" b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6D367113-9838-47F7-8D7C-68D54B51653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69417" y="252671"/>
            <a:ext cx="7567612" cy="280988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r>
              <a:rPr lang="ko-KR" altLang="en-US"/>
              <a:t>페이지 제목을 입력하세요 </a:t>
            </a:r>
            <a:r>
              <a:rPr lang="en-US" altLang="ko-KR"/>
              <a:t>(</a:t>
            </a:r>
            <a:r>
              <a:rPr lang="ko-KR" altLang="en-US"/>
              <a:t>설비명 혹은 대분류</a:t>
            </a:r>
            <a:r>
              <a:rPr lang="en-US" altLang="ko-KR"/>
              <a:t>)</a:t>
            </a:r>
            <a:endParaRPr lang="ko-KR" altLang="en-US"/>
          </a:p>
        </p:txBody>
      </p:sp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id="{DB9F480E-EA44-4B67-A712-D21F22A5EE8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9417" y="655782"/>
            <a:ext cx="7186116" cy="50165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페이지 제목을 입력하세요 </a:t>
            </a:r>
            <a:r>
              <a:rPr lang="en-US" altLang="ko-KR"/>
              <a:t>(</a:t>
            </a:r>
            <a:r>
              <a:rPr lang="ko-KR" altLang="en-US"/>
              <a:t>본 페이지 제목</a:t>
            </a:r>
            <a:r>
              <a:rPr lang="en-US" altLang="ko-KR"/>
              <a:t>)</a:t>
            </a:r>
            <a:endParaRPr lang="ko-KR" altLang="en-US"/>
          </a:p>
        </p:txBody>
      </p:sp>
      <p:sp>
        <p:nvSpPr>
          <p:cNvPr id="19" name="텍스트 개체 틀 18">
            <a:extLst>
              <a:ext uri="{FF2B5EF4-FFF2-40B4-BE49-F238E27FC236}">
                <a16:creationId xmlns:a16="http://schemas.microsoft.com/office/drawing/2014/main" id="{4EC00F28-5993-40C0-9C06-8720CF48122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6867" y="1253722"/>
            <a:ext cx="9208654" cy="679192"/>
          </a:xfrm>
        </p:spPr>
        <p:txBody>
          <a:bodyPr anchor="t">
            <a:noAutofit/>
          </a:bodyPr>
          <a:lstStyle>
            <a:lvl1pPr>
              <a:lnSpc>
                <a:spcPts val="1100"/>
              </a:lnSpc>
              <a:defRPr sz="1300" b="1" u="sng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defRPr>
            </a:lvl1pPr>
            <a:lvl2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ko-KR" altLang="en-US"/>
              <a:t>본 페이지에서 말하고 싶은 핵심 내용</a:t>
            </a:r>
            <a:r>
              <a:rPr lang="en-US" altLang="ko-KR"/>
              <a:t>(page</a:t>
            </a:r>
            <a:r>
              <a:rPr lang="ko-KR" altLang="en-US"/>
              <a:t> </a:t>
            </a:r>
            <a:r>
              <a:rPr lang="en-US" altLang="ko-KR"/>
              <a:t>conclusion)</a:t>
            </a:r>
            <a:r>
              <a:rPr lang="ko-KR" altLang="en-US"/>
              <a:t> 을 입력하세요</a:t>
            </a:r>
            <a:endParaRPr lang="en-US" altLang="ko-KR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B0DD869-F638-4AA6-BC5A-BB06B4243D6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16240" y="655206"/>
            <a:ext cx="3605847" cy="501074"/>
          </a:xfrm>
          <a:solidFill>
            <a:schemeClr val="bg1">
              <a:lumMod val="95000"/>
            </a:schemeClr>
          </a:solidFill>
          <a:ln>
            <a:solidFill>
              <a:srgbClr val="44893E"/>
            </a:solidFill>
          </a:ln>
        </p:spPr>
        <p:txBody>
          <a:bodyPr lIns="0" tIns="0" rIns="0" bIns="0" anchor="ctr">
            <a:noAutofit/>
          </a:bodyPr>
          <a:lstStyle>
            <a:lvl1pPr marL="0" indent="0" algn="ctr">
              <a:buFontTx/>
              <a:buNone/>
              <a:defRPr sz="1800" b="1">
                <a:solidFill>
                  <a:srgbClr val="468D3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ko-KR" altLang="en-US"/>
              <a:t>소제목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5002239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빈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5A5539-CDD0-4AE4-A8F4-BBF7DDC09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9C1BAAA-A811-45B8-BC51-D550A9C69B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42547-BD32-479B-B296-5BB4FFC92C45}" type="datetime1">
              <a:rPr lang="ko-KR" altLang="en-US" smtClean="0"/>
              <a:t>2020-09-14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2BF7F01-43F8-4DAC-9C76-4FC99F0FA7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25746F0-06E1-4B74-AA55-8C0F9EA1A8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AD9F6-0C30-4601-A544-92C2374B95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20079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마무리">
    <p:bg>
      <p:bgPr>
        <a:gradFill>
          <a:gsLst>
            <a:gs pos="100000">
              <a:srgbClr val="468D3C"/>
            </a:gs>
            <a:gs pos="19000">
              <a:srgbClr val="123366"/>
            </a:gs>
          </a:gsLst>
          <a:lin ang="180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AE9CE09-F4EA-49A8-9537-B40BDB91E9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621BB33-2060-49B6-BB24-D4A11DFAF22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7578" y="5867400"/>
            <a:ext cx="1420217" cy="57416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6967E7A-903C-4F3E-8CD1-44353CA4AB8B}"/>
              </a:ext>
            </a:extLst>
          </p:cNvPr>
          <p:cNvSpPr txBox="1"/>
          <p:nvPr userDrawn="1"/>
        </p:nvSpPr>
        <p:spPr>
          <a:xfrm>
            <a:off x="4719886" y="2975938"/>
            <a:ext cx="2757486" cy="7540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3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you</a:t>
            </a:r>
            <a:endParaRPr lang="ko-KR" altLang="en-US" sz="43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5FDA988-111D-4FDF-AD92-723542E614C6}"/>
              </a:ext>
            </a:extLst>
          </p:cNvPr>
          <p:cNvSpPr/>
          <p:nvPr userDrawn="1"/>
        </p:nvSpPr>
        <p:spPr>
          <a:xfrm>
            <a:off x="486439" y="6296203"/>
            <a:ext cx="689002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l"/>
            <a:r>
              <a:rPr lang="en-US" altLang="ko-KR" sz="1000" dirty="0" err="1">
                <a:solidFill>
                  <a:schemeClr val="bg1"/>
                </a:solidFill>
                <a:latin typeface="Arial" panose="020B0604020202020204" pitchFamily="34" charset="0"/>
                <a:ea typeface="하이비젼창조 OT Reguler" panose="02020603020101020101" pitchFamily="18" charset="-127"/>
                <a:cs typeface="Arial" panose="020B0604020202020204" pitchFamily="34" charset="0"/>
              </a:rPr>
              <a:t>HyVISION</a:t>
            </a:r>
            <a:r>
              <a:rPr lang="en-US" altLang="ko-KR" sz="1000" baseline="0" dirty="0">
                <a:solidFill>
                  <a:schemeClr val="bg1"/>
                </a:solidFill>
                <a:latin typeface="Arial" panose="020B0604020202020204" pitchFamily="34" charset="0"/>
                <a:ea typeface="하이비젼창조 OT Reguler" panose="02020603020101020101" pitchFamily="18" charset="-127"/>
                <a:cs typeface="Arial" panose="020B0604020202020204" pitchFamily="34" charset="0"/>
              </a:rPr>
              <a:t> SYSTEM |   W. www.hyvision.co.kr   T. +82-31-735-1573    F.+82-31-735-1574   E. hyvision@hyvision.co.kr</a:t>
            </a:r>
            <a:endParaRPr lang="en-US" altLang="ko-KR" sz="1000" dirty="0">
              <a:solidFill>
                <a:schemeClr val="bg1"/>
              </a:solidFill>
              <a:latin typeface="Arial" panose="020B0604020202020204" pitchFamily="34" charset="0"/>
              <a:ea typeface="하이비젼창조 OT Reguler" panose="02020603020101020101" pitchFamily="18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96810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338D29E-C5DB-47F3-AF53-B6419D2E6B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4C744B1-7C00-47CC-B117-2119089A91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0269CE3-0B4E-45BD-A2C3-E771BD1E97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C44F5A-87C6-44A1-A182-049FD2445BAE}" type="datetime1">
              <a:rPr lang="ko-KR" altLang="en-US" smtClean="0"/>
              <a:t>2020-09-14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99B45C-F478-46F8-83C7-A42CC237B3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E153283-8B39-447E-AEF8-5735468B3C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CAD9F6-0C30-4601-A544-92C2374B95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44192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6" r:id="rId3"/>
    <p:sldLayoutId id="2147483658" r:id="rId4"/>
    <p:sldLayoutId id="2147483651" r:id="rId5"/>
    <p:sldLayoutId id="2147483657" r:id="rId6"/>
    <p:sldLayoutId id="2147483654" r:id="rId7"/>
    <p:sldLayoutId id="2147483655" r:id="rId8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6DE7D5-8A46-4FB7-A6FF-5C85A4E1B6E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TCP/IP </a:t>
            </a:r>
            <a:r>
              <a:rPr lang="ko-KR" altLang="en-US" dirty="0" smtClean="0"/>
              <a:t>프로토콜 활용 </a:t>
            </a:r>
            <a:r>
              <a:rPr lang="en-US" altLang="ko-KR" dirty="0" smtClean="0"/>
              <a:t>- 2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EE6DB99-484B-42E9-BF6B-7CEDE1D5E3B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 smtClean="0"/>
              <a:t>Rev.0 / </a:t>
            </a:r>
            <a:r>
              <a:rPr lang="ko-KR" altLang="en-US" dirty="0" err="1" smtClean="0"/>
              <a:t>장한결</a:t>
            </a:r>
            <a:r>
              <a:rPr lang="ko-KR" altLang="en-US" dirty="0" smtClean="0"/>
              <a:t> </a:t>
            </a:r>
            <a:r>
              <a:rPr lang="en-US" altLang="ko-KR" dirty="0" smtClean="0"/>
              <a:t>/ 2020.09.04.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49057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013" y="1877495"/>
            <a:ext cx="4446593" cy="4799186"/>
          </a:xfrm>
          <a:prstGeom prst="rect">
            <a:avLst/>
          </a:prstGeom>
        </p:spPr>
      </p:pic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EE1CEAB-AC53-46D7-93BC-70480BB871D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 smtClean="0"/>
              <a:t>2. Host Side</a:t>
            </a:r>
            <a:endParaRPr lang="en-US" altLang="ko-KR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D920A1C-AB87-4E25-B863-474A6170B96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69417" y="655782"/>
            <a:ext cx="5112924" cy="501650"/>
          </a:xfrm>
        </p:spPr>
        <p:txBody>
          <a:bodyPr/>
          <a:lstStyle/>
          <a:p>
            <a:r>
              <a:rPr lang="ko-KR" altLang="en-US" dirty="0" smtClean="0"/>
              <a:t>개선점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로그 세분화</a:t>
            </a:r>
            <a:endParaRPr lang="ko-KR" altLang="en-US" dirty="0"/>
          </a:p>
        </p:txBody>
      </p:sp>
      <p:sp>
        <p:nvSpPr>
          <p:cNvPr id="27" name="텍스트 개체 틀 5">
            <a:extLst>
              <a:ext uri="{FF2B5EF4-FFF2-40B4-BE49-F238E27FC236}">
                <a16:creationId xmlns:a16="http://schemas.microsoft.com/office/drawing/2014/main" id="{A20B7D28-3676-4757-85CA-A7170D3343C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26867" y="1253722"/>
            <a:ext cx="9208654" cy="679192"/>
          </a:xfrm>
        </p:spPr>
        <p:txBody>
          <a:bodyPr/>
          <a:lstStyle/>
          <a:p>
            <a:r>
              <a:rPr lang="ko-KR" altLang="en-US" dirty="0" smtClean="0"/>
              <a:t>동작 관련 로그의 코드화</a:t>
            </a:r>
            <a:endParaRPr lang="en-US" altLang="ko-KR" dirty="0" smtClean="0"/>
          </a:p>
          <a:p>
            <a:r>
              <a:rPr lang="en-US" altLang="ko-KR" dirty="0" smtClean="0"/>
              <a:t>Grab </a:t>
            </a:r>
            <a:r>
              <a:rPr lang="ko-KR" altLang="en-US" dirty="0" smtClean="0"/>
              <a:t>실패</a:t>
            </a:r>
            <a:r>
              <a:rPr lang="en-US" altLang="ko-KR" dirty="0" smtClean="0"/>
              <a:t>, Light On </a:t>
            </a:r>
            <a:r>
              <a:rPr lang="ko-KR" altLang="en-US" dirty="0" smtClean="0"/>
              <a:t>실패 등</a:t>
            </a:r>
            <a:endParaRPr lang="en-US" altLang="ko-KR" dirty="0" smtClean="0"/>
          </a:p>
          <a:p>
            <a:endParaRPr lang="en-US" altLang="ko-KR" dirty="0" smtClean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9E9D17-2D37-4EF4-AAE7-88039E01E48E}"/>
              </a:ext>
            </a:extLst>
          </p:cNvPr>
          <p:cNvSpPr/>
          <p:nvPr/>
        </p:nvSpPr>
        <p:spPr>
          <a:xfrm>
            <a:off x="5682341" y="1877495"/>
            <a:ext cx="4490915" cy="440159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/>
          <a:lstStyle/>
          <a:p>
            <a:pPr marL="171450" indent="-171450" latinLnBrk="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100" b="1" kern="0" dirty="0" smtClean="0">
                <a:latin typeface="Arial" pitchFamily="34" charset="0"/>
                <a:ea typeface="맑은 고딕"/>
                <a:cs typeface="Arial" pitchFamily="34" charset="0"/>
              </a:rPr>
              <a:t>로그 출력</a:t>
            </a:r>
            <a:endParaRPr lang="en-US" altLang="ko-KR" sz="1100" b="1" kern="0" dirty="0" smtClean="0">
              <a:latin typeface="Arial" pitchFamily="34" charset="0"/>
              <a:ea typeface="맑은 고딕"/>
              <a:cs typeface="Arial" pitchFamily="34" charset="0"/>
            </a:endParaRPr>
          </a:p>
          <a:p>
            <a:pPr marL="628650" lvl="1" indent="-171450" latinLnBrk="0">
              <a:lnSpc>
                <a:spcPct val="150000"/>
              </a:lnSpc>
              <a:buFont typeface="Wingdings" pitchFamily="2" charset="2"/>
              <a:buChar char="ü"/>
              <a:defRPr/>
            </a:pPr>
            <a:r>
              <a:rPr lang="en-US" altLang="ko-KR" sz="900" kern="0" dirty="0" smtClean="0">
                <a:latin typeface="Arial" pitchFamily="34" charset="0"/>
                <a:ea typeface="맑은 고딕"/>
                <a:cs typeface="Arial" pitchFamily="34" charset="0"/>
              </a:rPr>
              <a:t>Host</a:t>
            </a:r>
            <a:r>
              <a:rPr lang="ko-KR" altLang="en-US" sz="900" kern="0" dirty="0" smtClean="0">
                <a:latin typeface="Arial" pitchFamily="34" charset="0"/>
                <a:ea typeface="맑은 고딕"/>
                <a:cs typeface="Arial" pitchFamily="34" charset="0"/>
              </a:rPr>
              <a:t>쪽 </a:t>
            </a:r>
            <a:r>
              <a:rPr lang="en-US" altLang="ko-KR" sz="900" kern="0" dirty="0" err="1" smtClean="0">
                <a:latin typeface="Arial" pitchFamily="34" charset="0"/>
                <a:ea typeface="맑은 고딕"/>
                <a:cs typeface="Arial" pitchFamily="34" charset="0"/>
              </a:rPr>
              <a:t>Listbox</a:t>
            </a:r>
            <a:r>
              <a:rPr lang="ko-KR" altLang="en-US" sz="900" kern="0" dirty="0" smtClean="0">
                <a:latin typeface="Arial" pitchFamily="34" charset="0"/>
                <a:ea typeface="맑은 고딕"/>
                <a:cs typeface="Arial" pitchFamily="34" charset="0"/>
              </a:rPr>
              <a:t>에 출력</a:t>
            </a:r>
            <a:endParaRPr lang="en-US" altLang="ko-KR" sz="900" kern="0" dirty="0" smtClean="0">
              <a:latin typeface="Arial" pitchFamily="34" charset="0"/>
              <a:ea typeface="맑은 고딕"/>
              <a:cs typeface="Arial" pitchFamily="34" charset="0"/>
            </a:endParaRPr>
          </a:p>
          <a:p>
            <a:pPr marL="628650" lvl="1" indent="-171450" latinLnBrk="0">
              <a:lnSpc>
                <a:spcPct val="150000"/>
              </a:lnSpc>
              <a:buFont typeface="Wingdings" pitchFamily="2" charset="2"/>
              <a:buChar char="ü"/>
              <a:defRPr/>
            </a:pPr>
            <a:r>
              <a:rPr lang="ko-KR" altLang="en-US" sz="900" kern="0" dirty="0" err="1" smtClean="0">
                <a:latin typeface="Arial" pitchFamily="34" charset="0"/>
                <a:ea typeface="맑은 고딕"/>
                <a:cs typeface="Arial" pitchFamily="34" charset="0"/>
              </a:rPr>
              <a:t>동작별</a:t>
            </a:r>
            <a:r>
              <a:rPr lang="ko-KR" altLang="en-US" sz="900" kern="0" dirty="0" smtClean="0">
                <a:latin typeface="Arial" pitchFamily="34" charset="0"/>
                <a:ea typeface="맑은 고딕"/>
                <a:cs typeface="Arial" pitchFamily="34" charset="0"/>
              </a:rPr>
              <a:t> </a:t>
            </a:r>
            <a:r>
              <a:rPr lang="en-US" altLang="ko-KR" sz="900" kern="0" dirty="0" smtClean="0">
                <a:latin typeface="Arial" pitchFamily="34" charset="0"/>
                <a:ea typeface="맑은 고딕"/>
                <a:cs typeface="Arial" pitchFamily="34" charset="0"/>
              </a:rPr>
              <a:t>Log </a:t>
            </a:r>
            <a:r>
              <a:rPr lang="ko-KR" altLang="en-US" sz="900" kern="0" dirty="0" smtClean="0">
                <a:latin typeface="Arial" pitchFamily="34" charset="0"/>
                <a:ea typeface="맑은 고딕"/>
                <a:cs typeface="Arial" pitchFamily="34" charset="0"/>
              </a:rPr>
              <a:t>출력 세분화</a:t>
            </a:r>
            <a:endParaRPr lang="en-US" altLang="ko-KR" sz="900" kern="0" dirty="0">
              <a:latin typeface="Arial" pitchFamily="34" charset="0"/>
              <a:ea typeface="맑은 고딕"/>
              <a:cs typeface="Arial" pitchFamily="34" charset="0"/>
            </a:endParaRPr>
          </a:p>
          <a:p>
            <a:pPr marL="171450" indent="-171450" latinLnBrk="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100" b="1" kern="0" dirty="0" smtClean="0">
                <a:latin typeface="Arial" pitchFamily="34" charset="0"/>
                <a:ea typeface="맑은 고딕"/>
                <a:cs typeface="Arial" pitchFamily="34" charset="0"/>
              </a:rPr>
              <a:t>로그 송신</a:t>
            </a:r>
          </a:p>
          <a:p>
            <a:pPr marL="628650" lvl="1" indent="-171450" latinLnBrk="0">
              <a:lnSpc>
                <a:spcPct val="150000"/>
              </a:lnSpc>
              <a:buFont typeface="Wingdings" pitchFamily="2" charset="2"/>
              <a:buChar char="ü"/>
              <a:defRPr/>
            </a:pPr>
            <a:r>
              <a:rPr lang="ko-KR" altLang="en-US" sz="900" kern="0" dirty="0" smtClean="0">
                <a:latin typeface="Arial" pitchFamily="34" charset="0"/>
                <a:ea typeface="맑은 고딕"/>
                <a:cs typeface="Arial" pitchFamily="34" charset="0"/>
              </a:rPr>
              <a:t>알고리즘 상 출력으로 표시된 부분</a:t>
            </a:r>
            <a:endParaRPr lang="en-US" altLang="ko-KR" sz="900" kern="0" dirty="0" smtClean="0">
              <a:latin typeface="Arial" pitchFamily="34" charset="0"/>
              <a:ea typeface="맑은 고딕"/>
              <a:cs typeface="Arial" pitchFamily="34" charset="0"/>
            </a:endParaRPr>
          </a:p>
          <a:p>
            <a:pPr marL="628650" lvl="1" indent="-171450" latinLnBrk="0">
              <a:lnSpc>
                <a:spcPct val="150000"/>
              </a:lnSpc>
              <a:buFont typeface="Wingdings" pitchFamily="2" charset="2"/>
              <a:buChar char="ü"/>
              <a:defRPr/>
            </a:pPr>
            <a:r>
              <a:rPr lang="ko-KR" altLang="en-US" sz="900" kern="0" dirty="0" err="1" smtClean="0">
                <a:latin typeface="Arial" pitchFamily="34" charset="0"/>
                <a:ea typeface="맑은 고딕"/>
                <a:cs typeface="Arial" pitchFamily="34" charset="0"/>
              </a:rPr>
              <a:t>에러코드</a:t>
            </a:r>
            <a:r>
              <a:rPr lang="ko-KR" altLang="en-US" sz="900" kern="0" dirty="0" smtClean="0">
                <a:latin typeface="Arial" pitchFamily="34" charset="0"/>
                <a:ea typeface="맑은 고딕"/>
                <a:cs typeface="Arial" pitchFamily="34" charset="0"/>
              </a:rPr>
              <a:t> 발생하면 </a:t>
            </a:r>
            <a:r>
              <a:rPr lang="en-US" altLang="ko-KR" sz="900" kern="0" dirty="0" smtClean="0">
                <a:latin typeface="Arial" pitchFamily="34" charset="0"/>
                <a:ea typeface="맑은 고딕"/>
                <a:cs typeface="Arial" pitchFamily="34" charset="0"/>
              </a:rPr>
              <a:t>Error message</a:t>
            </a:r>
            <a:r>
              <a:rPr lang="ko-KR" altLang="en-US" sz="900" kern="0" dirty="0" smtClean="0">
                <a:latin typeface="Arial" pitchFamily="34" charset="0"/>
                <a:ea typeface="맑은 고딕"/>
                <a:cs typeface="Arial" pitchFamily="34" charset="0"/>
              </a:rPr>
              <a:t>용 </a:t>
            </a:r>
            <a:r>
              <a:rPr lang="en-US" altLang="ko-KR" sz="900" kern="0" dirty="0" smtClean="0">
                <a:latin typeface="Arial" pitchFamily="34" charset="0"/>
                <a:ea typeface="맑은 고딕"/>
                <a:cs typeface="Arial" pitchFamily="34" charset="0"/>
              </a:rPr>
              <a:t>String</a:t>
            </a:r>
            <a:r>
              <a:rPr lang="ko-KR" altLang="en-US" sz="900" kern="0" dirty="0" smtClean="0">
                <a:latin typeface="Arial" pitchFamily="34" charset="0"/>
                <a:ea typeface="맑은 고딕"/>
                <a:cs typeface="Arial" pitchFamily="34" charset="0"/>
              </a:rPr>
              <a:t>에 추가</a:t>
            </a:r>
            <a:endParaRPr lang="en-US" altLang="ko-KR" sz="900" kern="0" dirty="0" smtClean="0">
              <a:latin typeface="Arial" pitchFamily="34" charset="0"/>
              <a:ea typeface="맑은 고딕"/>
              <a:cs typeface="Arial" pitchFamily="34" charset="0"/>
            </a:endParaRPr>
          </a:p>
          <a:p>
            <a:pPr marL="628650" lvl="1" indent="-171450" latinLnBrk="0">
              <a:lnSpc>
                <a:spcPct val="150000"/>
              </a:lnSpc>
              <a:buFont typeface="Wingdings" pitchFamily="2" charset="2"/>
              <a:buChar char="ü"/>
              <a:defRPr/>
            </a:pPr>
            <a:r>
              <a:rPr lang="ko-KR" altLang="en-US" sz="900" kern="0" dirty="0" smtClean="0">
                <a:latin typeface="Arial" pitchFamily="34" charset="0"/>
                <a:ea typeface="맑은 고딕"/>
                <a:cs typeface="Arial" pitchFamily="34" charset="0"/>
              </a:rPr>
              <a:t>한 번에 전송</a:t>
            </a:r>
            <a:endParaRPr lang="en-US" altLang="ko-KR" sz="900" kern="0" dirty="0" smtClean="0">
              <a:latin typeface="Arial" pitchFamily="34" charset="0"/>
              <a:ea typeface="맑은 고딕"/>
              <a:cs typeface="Arial" pitchFamily="34" charset="0"/>
            </a:endParaRPr>
          </a:p>
          <a:p>
            <a:pPr marL="628650" lvl="1" indent="-171450" latinLnBrk="0">
              <a:lnSpc>
                <a:spcPct val="150000"/>
              </a:lnSpc>
              <a:buFont typeface="Wingdings" pitchFamily="2" charset="2"/>
              <a:buChar char="ü"/>
              <a:defRPr/>
            </a:pPr>
            <a:r>
              <a:rPr lang="en-US" altLang="ko-KR" sz="900" kern="0" dirty="0" smtClean="0">
                <a:latin typeface="Arial" pitchFamily="34" charset="0"/>
                <a:ea typeface="맑은 고딕"/>
                <a:cs typeface="Arial" pitchFamily="34" charset="0"/>
              </a:rPr>
              <a:t>Client</a:t>
            </a:r>
            <a:r>
              <a:rPr lang="ko-KR" altLang="en-US" sz="900" kern="0" dirty="0" smtClean="0">
                <a:latin typeface="Arial" pitchFamily="34" charset="0"/>
                <a:ea typeface="맑은 고딕"/>
                <a:cs typeface="Arial" pitchFamily="34" charset="0"/>
              </a:rPr>
              <a:t>에서 해석 </a:t>
            </a:r>
            <a:r>
              <a:rPr lang="en-US" altLang="ko-KR" sz="900" kern="0" dirty="0" smtClean="0">
                <a:latin typeface="Arial" pitchFamily="34" charset="0"/>
                <a:ea typeface="맑은 고딕"/>
                <a:cs typeface="Arial" pitchFamily="34" charset="0"/>
              </a:rPr>
              <a:t>/ Log </a:t>
            </a:r>
            <a:r>
              <a:rPr lang="ko-KR" altLang="en-US" sz="900" kern="0" dirty="0" smtClean="0">
                <a:latin typeface="Arial" pitchFamily="34" charset="0"/>
                <a:ea typeface="맑은 고딕"/>
                <a:cs typeface="Arial" pitchFamily="34" charset="0"/>
              </a:rPr>
              <a:t>띄움</a:t>
            </a:r>
            <a:endParaRPr lang="en-US" altLang="ko-KR" sz="900" kern="0" dirty="0" smtClean="0">
              <a:latin typeface="Arial" pitchFamily="34" charset="0"/>
              <a:ea typeface="맑은 고딕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2675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EE1CEAB-AC53-46D7-93BC-70480BB871D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 smtClean="0"/>
              <a:t>2. Host Side</a:t>
            </a:r>
            <a:endParaRPr lang="en-US" altLang="ko-KR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D920A1C-AB87-4E25-B863-474A6170B96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69417" y="655782"/>
            <a:ext cx="5112924" cy="501650"/>
          </a:xfrm>
        </p:spPr>
        <p:txBody>
          <a:bodyPr/>
          <a:lstStyle/>
          <a:p>
            <a:r>
              <a:rPr lang="ko-KR" altLang="en-US" dirty="0" smtClean="0"/>
              <a:t>개선점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다중 동시처리 기능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7" name="텍스트 개체 틀 5">
            <a:extLst>
              <a:ext uri="{FF2B5EF4-FFF2-40B4-BE49-F238E27FC236}">
                <a16:creationId xmlns:a16="http://schemas.microsoft.com/office/drawing/2014/main" id="{A20B7D28-3676-4757-85CA-A7170D3343C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26867" y="1253722"/>
            <a:ext cx="9208654" cy="679192"/>
          </a:xfrm>
        </p:spPr>
        <p:txBody>
          <a:bodyPr/>
          <a:lstStyle/>
          <a:p>
            <a:r>
              <a:rPr lang="ko-KR" altLang="en-US" dirty="0" smtClean="0"/>
              <a:t>메인 스레드는 명령 수신해 명령 </a:t>
            </a:r>
            <a:r>
              <a:rPr lang="en-US" altLang="ko-KR" dirty="0" smtClean="0"/>
              <a:t>Queue</a:t>
            </a:r>
            <a:r>
              <a:rPr lang="ko-KR" altLang="en-US" dirty="0" smtClean="0"/>
              <a:t>에만 </a:t>
            </a:r>
            <a:r>
              <a:rPr lang="en-US" altLang="ko-KR" dirty="0" smtClean="0"/>
              <a:t>Push</a:t>
            </a:r>
          </a:p>
          <a:p>
            <a:r>
              <a:rPr lang="en-US" altLang="ko-KR" dirty="0" smtClean="0"/>
              <a:t>Queue Watching Thread</a:t>
            </a:r>
            <a:r>
              <a:rPr lang="ko-KR" altLang="en-US" dirty="0" smtClean="0"/>
              <a:t>는 명령 </a:t>
            </a:r>
            <a:r>
              <a:rPr lang="en-US" altLang="ko-KR" dirty="0" smtClean="0"/>
              <a:t>Queue Check</a:t>
            </a:r>
            <a:r>
              <a:rPr lang="ko-KR" altLang="en-US" dirty="0" smtClean="0"/>
              <a:t>후 동작 할당</a:t>
            </a:r>
            <a:endParaRPr lang="en-US" altLang="ko-KR" dirty="0" smtClean="0"/>
          </a:p>
          <a:p>
            <a:r>
              <a:rPr lang="ko-KR" altLang="en-US" dirty="0" smtClean="0"/>
              <a:t>동작 스레드에서 실제 동작 및 응답 </a:t>
            </a:r>
            <a:r>
              <a:rPr lang="en-US" altLang="ko-KR" dirty="0" smtClean="0"/>
              <a:t>Send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9E9D17-2D37-4EF4-AAE7-88039E01E48E}"/>
              </a:ext>
            </a:extLst>
          </p:cNvPr>
          <p:cNvSpPr/>
          <p:nvPr/>
        </p:nvSpPr>
        <p:spPr>
          <a:xfrm>
            <a:off x="5682341" y="2030421"/>
            <a:ext cx="4490915" cy="440159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/>
          <a:lstStyle/>
          <a:p>
            <a:pPr marL="171450" indent="-171450" latinLnBrk="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100" b="1" kern="0" dirty="0" smtClean="0">
                <a:latin typeface="Arial" pitchFamily="34" charset="0"/>
                <a:ea typeface="맑은 고딕"/>
                <a:cs typeface="Arial" pitchFamily="34" charset="0"/>
              </a:rPr>
              <a:t>메인 </a:t>
            </a:r>
            <a:r>
              <a:rPr lang="en-US" altLang="ko-KR" sz="1100" b="1" kern="0" dirty="0" smtClean="0">
                <a:latin typeface="Arial" pitchFamily="34" charset="0"/>
                <a:ea typeface="맑은 고딕"/>
                <a:cs typeface="Arial" pitchFamily="34" charset="0"/>
              </a:rPr>
              <a:t>Thread</a:t>
            </a:r>
          </a:p>
          <a:p>
            <a:pPr marL="628650" lvl="1" indent="-171450" latinLnBrk="0">
              <a:lnSpc>
                <a:spcPct val="150000"/>
              </a:lnSpc>
              <a:buFont typeface="Wingdings" pitchFamily="2" charset="2"/>
              <a:buChar char="ü"/>
              <a:defRPr/>
            </a:pPr>
            <a:r>
              <a:rPr lang="ko-KR" altLang="en-US" sz="900" kern="0" dirty="0" smtClean="0">
                <a:latin typeface="Arial" pitchFamily="34" charset="0"/>
                <a:ea typeface="맑은 고딕"/>
                <a:cs typeface="Arial" pitchFamily="34" charset="0"/>
              </a:rPr>
              <a:t>명령 데이터 수신하면</a:t>
            </a:r>
            <a:endParaRPr lang="en-US" altLang="ko-KR" sz="900" kern="0" dirty="0" smtClean="0">
              <a:latin typeface="Arial" pitchFamily="34" charset="0"/>
              <a:ea typeface="맑은 고딕"/>
              <a:cs typeface="Arial" pitchFamily="34" charset="0"/>
            </a:endParaRPr>
          </a:p>
          <a:p>
            <a:pPr marL="628650" lvl="1" indent="-171450" latinLnBrk="0">
              <a:lnSpc>
                <a:spcPct val="150000"/>
              </a:lnSpc>
              <a:buFont typeface="Wingdings" pitchFamily="2" charset="2"/>
              <a:buChar char="ü"/>
              <a:defRPr/>
            </a:pPr>
            <a:r>
              <a:rPr lang="en-US" altLang="ko-KR" sz="900" kern="0" dirty="0" smtClean="0">
                <a:latin typeface="Arial" pitchFamily="34" charset="0"/>
                <a:ea typeface="맑은 고딕"/>
                <a:cs typeface="Arial" pitchFamily="34" charset="0"/>
              </a:rPr>
              <a:t>Queue</a:t>
            </a:r>
            <a:r>
              <a:rPr lang="ko-KR" altLang="en-US" sz="900" kern="0" dirty="0" smtClean="0">
                <a:latin typeface="Arial" pitchFamily="34" charset="0"/>
                <a:ea typeface="맑은 고딕"/>
                <a:cs typeface="Arial" pitchFamily="34" charset="0"/>
              </a:rPr>
              <a:t>에 </a:t>
            </a:r>
            <a:r>
              <a:rPr lang="en-US" altLang="ko-KR" sz="900" kern="0" dirty="0" smtClean="0">
                <a:latin typeface="Arial" pitchFamily="34" charset="0"/>
                <a:ea typeface="맑은 고딕"/>
                <a:cs typeface="Arial" pitchFamily="34" charset="0"/>
              </a:rPr>
              <a:t>Push</a:t>
            </a:r>
            <a:r>
              <a:rPr lang="ko-KR" altLang="en-US" sz="900" kern="0" dirty="0" smtClean="0">
                <a:latin typeface="Arial" pitchFamily="34" charset="0"/>
                <a:ea typeface="맑은 고딕"/>
                <a:cs typeface="Arial" pitchFamily="34" charset="0"/>
              </a:rPr>
              <a:t>만 진행</a:t>
            </a:r>
            <a:endParaRPr lang="en-US" altLang="ko-KR" sz="900" kern="0" dirty="0">
              <a:latin typeface="Arial" pitchFamily="34" charset="0"/>
              <a:ea typeface="맑은 고딕"/>
              <a:cs typeface="Arial" pitchFamily="34" charset="0"/>
            </a:endParaRPr>
          </a:p>
          <a:p>
            <a:pPr marL="171450" indent="-171450" latinLnBrk="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100" b="1" kern="0" dirty="0" smtClean="0">
                <a:latin typeface="Arial" pitchFamily="34" charset="0"/>
                <a:ea typeface="맑은 고딕"/>
                <a:cs typeface="Arial" pitchFamily="34" charset="0"/>
              </a:rPr>
              <a:t>Queue Watching Thread</a:t>
            </a:r>
            <a:endParaRPr lang="en-US" altLang="ko-KR" sz="1100" b="1" kern="0" dirty="0">
              <a:latin typeface="Arial" pitchFamily="34" charset="0"/>
              <a:ea typeface="맑은 고딕"/>
              <a:cs typeface="Arial" pitchFamily="34" charset="0"/>
            </a:endParaRPr>
          </a:p>
          <a:p>
            <a:pPr marL="628650" lvl="1" indent="-171450" latinLnBrk="0">
              <a:lnSpc>
                <a:spcPct val="150000"/>
              </a:lnSpc>
              <a:buFont typeface="Wingdings" pitchFamily="2" charset="2"/>
              <a:buChar char="ü"/>
              <a:defRPr/>
            </a:pPr>
            <a:r>
              <a:rPr lang="ko-KR" altLang="en-US" sz="900" kern="0" dirty="0" smtClean="0">
                <a:latin typeface="Arial" pitchFamily="34" charset="0"/>
                <a:ea typeface="맑은 고딕"/>
                <a:cs typeface="Arial" pitchFamily="34" charset="0"/>
              </a:rPr>
              <a:t>일종의 명령 할당 프로세스</a:t>
            </a:r>
            <a:endParaRPr lang="en-US" altLang="ko-KR" sz="900" kern="0" dirty="0" smtClean="0">
              <a:latin typeface="Arial" pitchFamily="34" charset="0"/>
              <a:ea typeface="맑은 고딕"/>
              <a:cs typeface="Arial" pitchFamily="34" charset="0"/>
            </a:endParaRPr>
          </a:p>
          <a:p>
            <a:pPr marL="628650" lvl="1" indent="-171450" latinLnBrk="0">
              <a:lnSpc>
                <a:spcPct val="150000"/>
              </a:lnSpc>
              <a:buFont typeface="Wingdings" pitchFamily="2" charset="2"/>
              <a:buChar char="ü"/>
              <a:defRPr/>
            </a:pPr>
            <a:r>
              <a:rPr lang="en-US" altLang="ko-KR" sz="900" kern="0" dirty="0" smtClean="0">
                <a:latin typeface="Arial" pitchFamily="34" charset="0"/>
                <a:ea typeface="맑은 고딕"/>
                <a:cs typeface="Arial" pitchFamily="34" charset="0"/>
              </a:rPr>
              <a:t>Queue</a:t>
            </a:r>
            <a:r>
              <a:rPr lang="ko-KR" altLang="en-US" sz="900" kern="0" dirty="0" smtClean="0">
                <a:latin typeface="Arial" pitchFamily="34" charset="0"/>
                <a:ea typeface="맑은 고딕"/>
                <a:cs typeface="Arial" pitchFamily="34" charset="0"/>
              </a:rPr>
              <a:t>가 비어있지 않으면 명령 할당</a:t>
            </a:r>
            <a:endParaRPr lang="en-US" altLang="ko-KR" sz="900" kern="0" dirty="0" smtClean="0">
              <a:latin typeface="Arial" pitchFamily="34" charset="0"/>
              <a:ea typeface="맑은 고딕"/>
              <a:cs typeface="Arial" pitchFamily="34" charset="0"/>
            </a:endParaRPr>
          </a:p>
          <a:p>
            <a:pPr marL="171450" indent="-171450" latinLnBrk="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100" b="1" kern="0" dirty="0" smtClean="0">
                <a:latin typeface="Arial" pitchFamily="34" charset="0"/>
                <a:ea typeface="맑은 고딕"/>
                <a:cs typeface="Arial" pitchFamily="34" charset="0"/>
              </a:rPr>
              <a:t>동작 스레드</a:t>
            </a:r>
            <a:endParaRPr lang="en-US" altLang="ko-KR" sz="1100" b="1" kern="0" dirty="0" smtClean="0">
              <a:latin typeface="Arial" pitchFamily="34" charset="0"/>
              <a:ea typeface="맑은 고딕"/>
              <a:cs typeface="Arial" pitchFamily="34" charset="0"/>
            </a:endParaRPr>
          </a:p>
          <a:p>
            <a:pPr marL="628650" lvl="1" indent="-171450" latinLnBrk="0">
              <a:lnSpc>
                <a:spcPct val="150000"/>
              </a:lnSpc>
              <a:buFont typeface="Wingdings" pitchFamily="2" charset="2"/>
              <a:buChar char="ü"/>
              <a:defRPr/>
            </a:pPr>
            <a:r>
              <a:rPr lang="ko-KR" altLang="en-US" sz="900" kern="0" dirty="0" smtClean="0">
                <a:latin typeface="Arial" pitchFamily="34" charset="0"/>
                <a:ea typeface="맑은 고딕"/>
                <a:cs typeface="Arial" pitchFamily="34" charset="0"/>
              </a:rPr>
              <a:t>동작 스레드 말단에서 응답 메시지 전달</a:t>
            </a:r>
            <a:endParaRPr lang="en-US" altLang="ko-KR" sz="900" kern="0" dirty="0" smtClean="0">
              <a:latin typeface="Arial" pitchFamily="34" charset="0"/>
              <a:ea typeface="맑은 고딕"/>
              <a:cs typeface="Arial" pitchFamily="34" charset="0"/>
            </a:endParaRPr>
          </a:p>
          <a:p>
            <a:pPr marL="628650" lvl="1" indent="-171450" latinLnBrk="0">
              <a:lnSpc>
                <a:spcPct val="150000"/>
              </a:lnSpc>
              <a:buFont typeface="Wingdings" pitchFamily="2" charset="2"/>
              <a:buChar char="ü"/>
              <a:defRPr/>
            </a:pPr>
            <a:r>
              <a:rPr lang="ko-KR" altLang="en-US" sz="900" kern="0" dirty="0" smtClean="0">
                <a:latin typeface="Arial" pitchFamily="34" charset="0"/>
                <a:ea typeface="맑은 고딕"/>
                <a:cs typeface="Arial" pitchFamily="34" charset="0"/>
              </a:rPr>
              <a:t>라이트 동작 </a:t>
            </a:r>
            <a:r>
              <a:rPr lang="en-US" altLang="ko-KR" sz="900" kern="0" dirty="0" smtClean="0">
                <a:latin typeface="Arial" pitchFamily="34" charset="0"/>
                <a:ea typeface="맑은 고딕"/>
                <a:cs typeface="Arial" pitchFamily="34" charset="0"/>
              </a:rPr>
              <a:t>/ </a:t>
            </a:r>
            <a:r>
              <a:rPr lang="ko-KR" altLang="en-US" sz="900" kern="0" dirty="0" smtClean="0">
                <a:latin typeface="Arial" pitchFamily="34" charset="0"/>
                <a:ea typeface="맑은 고딕"/>
                <a:cs typeface="Arial" pitchFamily="34" charset="0"/>
              </a:rPr>
              <a:t>이미지 </a:t>
            </a:r>
            <a:r>
              <a:rPr lang="en-US" altLang="ko-KR" sz="900" kern="0" dirty="0" smtClean="0">
                <a:latin typeface="Arial" pitchFamily="34" charset="0"/>
                <a:ea typeface="맑은 고딕"/>
                <a:cs typeface="Arial" pitchFamily="34" charset="0"/>
              </a:rPr>
              <a:t>Grab / </a:t>
            </a:r>
            <a:r>
              <a:rPr lang="ko-KR" altLang="en-US" sz="900" kern="0" smtClean="0">
                <a:latin typeface="Arial" pitchFamily="34" charset="0"/>
                <a:ea typeface="맑은 고딕"/>
                <a:cs typeface="Arial" pitchFamily="34" charset="0"/>
              </a:rPr>
              <a:t>파일 </a:t>
            </a:r>
            <a:r>
              <a:rPr lang="ko-KR" altLang="en-US" sz="900" kern="0" smtClean="0">
                <a:latin typeface="Arial" pitchFamily="34" charset="0"/>
                <a:ea typeface="맑은 고딕"/>
                <a:cs typeface="Arial" pitchFamily="34" charset="0"/>
              </a:rPr>
              <a:t>저장 과정 </a:t>
            </a:r>
            <a:r>
              <a:rPr lang="en-US" altLang="ko-KR" sz="900" kern="0" dirty="0" smtClean="0">
                <a:latin typeface="Arial" pitchFamily="34" charset="0"/>
                <a:ea typeface="맑은 고딕"/>
                <a:cs typeface="Arial" pitchFamily="34" charset="0"/>
              </a:rPr>
              <a:t>Critical Section </a:t>
            </a:r>
            <a:r>
              <a:rPr lang="ko-KR" altLang="en-US" sz="900" kern="0" dirty="0" smtClean="0">
                <a:latin typeface="Arial" pitchFamily="34" charset="0"/>
                <a:ea typeface="맑은 고딕"/>
                <a:cs typeface="Arial" pitchFamily="34" charset="0"/>
              </a:rPr>
              <a:t>지정</a:t>
            </a:r>
            <a:endParaRPr lang="en-US" altLang="ko-KR" sz="900" kern="0" dirty="0" smtClean="0">
              <a:latin typeface="Arial" pitchFamily="34" charset="0"/>
              <a:ea typeface="맑은 고딕"/>
              <a:cs typeface="Arial" pitchFamily="34" charset="0"/>
            </a:endParaRPr>
          </a:p>
          <a:p>
            <a:pPr marL="1085850" lvl="2" indent="-171450" latinLnBrk="0">
              <a:lnSpc>
                <a:spcPct val="150000"/>
              </a:lnSpc>
              <a:buFont typeface="Wingdings" pitchFamily="2" charset="2"/>
              <a:buChar char="ü"/>
              <a:defRPr/>
            </a:pPr>
            <a:endParaRPr lang="en-US" altLang="ko-KR" sz="900" kern="0" dirty="0" smtClean="0">
              <a:latin typeface="Arial" pitchFamily="34" charset="0"/>
              <a:ea typeface="맑은 고딕"/>
              <a:cs typeface="Arial" pitchFamily="34" charset="0"/>
            </a:endParaRPr>
          </a:p>
          <a:p>
            <a:pPr lvl="2" latinLnBrk="0">
              <a:lnSpc>
                <a:spcPct val="150000"/>
              </a:lnSpc>
              <a:defRPr/>
            </a:pPr>
            <a:endParaRPr lang="en-US" altLang="ko-KR" sz="900" kern="0" dirty="0" smtClean="0">
              <a:latin typeface="Arial" pitchFamily="34" charset="0"/>
              <a:ea typeface="맑은 고딕"/>
              <a:cs typeface="Arial" pitchFamily="34" charset="0"/>
            </a:endParaRPr>
          </a:p>
          <a:p>
            <a:pPr lvl="2" latinLnBrk="0">
              <a:lnSpc>
                <a:spcPct val="150000"/>
              </a:lnSpc>
              <a:defRPr/>
            </a:pPr>
            <a:endParaRPr lang="en-US" altLang="ko-KR" sz="900" kern="0" dirty="0">
              <a:latin typeface="Arial" pitchFamily="34" charset="0"/>
              <a:ea typeface="맑은 고딕"/>
              <a:cs typeface="Arial" pitchFamily="34" charset="0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1299689" y="2400328"/>
            <a:ext cx="3790665" cy="3261005"/>
            <a:chOff x="1334858" y="2400328"/>
            <a:chExt cx="3790665" cy="3261005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34858" y="2652977"/>
              <a:ext cx="3582042" cy="3008356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1661746" y="2400328"/>
              <a:ext cx="121283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/>
                <a:t>Main Thread</a:t>
              </a:r>
              <a:endParaRPr lang="ko-KR" altLang="en-US" sz="1400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954223" y="2400328"/>
              <a:ext cx="217130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/>
                <a:t>Queue Watching Thread</a:t>
              </a:r>
              <a:endParaRPr lang="ko-KR" alt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931400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A7D6E5D9-1742-4F1B-BD49-57E23026D82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4</a:t>
            </a:r>
            <a:r>
              <a:rPr lang="en-US" altLang="ko-KR" dirty="0" smtClean="0"/>
              <a:t>. </a:t>
            </a:r>
            <a:r>
              <a:rPr lang="ko-KR" altLang="en-US" dirty="0" smtClean="0"/>
              <a:t>결과물 시연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099108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13047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E268B5E7-BF75-4191-92F9-3A9C935244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1971707"/>
              </p:ext>
            </p:extLst>
          </p:nvPr>
        </p:nvGraphicFramePr>
        <p:xfrm>
          <a:off x="810958" y="2501900"/>
          <a:ext cx="8280001" cy="36108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288430">
                  <a:extLst>
                    <a:ext uri="{9D8B030D-6E8A-4147-A177-3AD203B41FA5}">
                      <a16:colId xmlns:a16="http://schemas.microsoft.com/office/drawing/2014/main" val="4215732675"/>
                    </a:ext>
                  </a:extLst>
                </a:gridCol>
                <a:gridCol w="1576874">
                  <a:extLst>
                    <a:ext uri="{9D8B030D-6E8A-4147-A177-3AD203B41FA5}">
                      <a16:colId xmlns:a16="http://schemas.microsoft.com/office/drawing/2014/main" val="941414838"/>
                    </a:ext>
                  </a:extLst>
                </a:gridCol>
                <a:gridCol w="1688840">
                  <a:extLst>
                    <a:ext uri="{9D8B030D-6E8A-4147-A177-3AD203B41FA5}">
                      <a16:colId xmlns:a16="http://schemas.microsoft.com/office/drawing/2014/main" val="1000515565"/>
                    </a:ext>
                  </a:extLst>
                </a:gridCol>
                <a:gridCol w="3725857">
                  <a:extLst>
                    <a:ext uri="{9D8B030D-6E8A-4147-A177-3AD203B41FA5}">
                      <a16:colId xmlns:a16="http://schemas.microsoft.com/office/drawing/2014/main" val="41556159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Rev No.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Date</a:t>
                      </a:r>
                      <a:endParaRPr lang="ko-KR" altLang="en-US" sz="1200" b="1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Performed by</a:t>
                      </a:r>
                      <a:endParaRPr lang="ko-KR" altLang="en-US" sz="1200" b="1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Description</a:t>
                      </a:r>
                      <a:endParaRPr lang="ko-KR" altLang="en-US" sz="1200" b="1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95816735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Rev0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2020.09.04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장한결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First rev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03844293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Rev1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2020.09.11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장한결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Feedback</a:t>
                      </a:r>
                      <a:r>
                        <a:rPr lang="en-US" altLang="ko-KR" sz="1200" baseline="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ko-KR" altLang="en-US" sz="1200" baseline="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반영 및 </a:t>
                      </a:r>
                      <a:r>
                        <a:rPr lang="en-US" altLang="ko-KR" sz="1200" baseline="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Issue </a:t>
                      </a:r>
                      <a:r>
                        <a:rPr lang="ko-KR" altLang="en-US" sz="1200" baseline="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보고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6814540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2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9607896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2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5492038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2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5593253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2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516065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2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2417451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2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5278335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2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57452093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2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76152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68207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311254A-C58A-4865-B508-C140E1D4E0C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 smtClean="0"/>
              <a:t>Client Side</a:t>
            </a:r>
          </a:p>
          <a:p>
            <a:pPr lvl="1"/>
            <a:r>
              <a:rPr lang="en-US" altLang="ko-KR" dirty="0" smtClean="0"/>
              <a:t>UI</a:t>
            </a:r>
          </a:p>
          <a:p>
            <a:pPr lvl="1"/>
            <a:r>
              <a:rPr lang="ko-KR" altLang="en-US" dirty="0" smtClean="0"/>
              <a:t>개선점</a:t>
            </a:r>
            <a:endParaRPr lang="en-US" altLang="ko-KR" dirty="0" smtClean="0"/>
          </a:p>
          <a:p>
            <a:pPr lvl="0"/>
            <a:r>
              <a:rPr lang="en-US" altLang="ko-KR" dirty="0" smtClean="0">
                <a:solidFill>
                  <a:prstClr val="white"/>
                </a:solidFill>
              </a:rPr>
              <a:t>Host Side</a:t>
            </a:r>
          </a:p>
          <a:p>
            <a:pPr lvl="1"/>
            <a:r>
              <a:rPr lang="en-US" altLang="ko-KR" dirty="0" smtClean="0">
                <a:solidFill>
                  <a:prstClr val="white"/>
                </a:solidFill>
              </a:rPr>
              <a:t>UI</a:t>
            </a:r>
          </a:p>
          <a:p>
            <a:pPr lvl="1"/>
            <a:r>
              <a:rPr lang="ko-KR" altLang="en-US" dirty="0" smtClean="0">
                <a:solidFill>
                  <a:prstClr val="white"/>
                </a:solidFill>
              </a:rPr>
              <a:t>개선점</a:t>
            </a:r>
            <a:endParaRPr lang="en-US" altLang="ko-KR" dirty="0" smtClean="0">
              <a:solidFill>
                <a:prstClr val="white"/>
              </a:solidFill>
            </a:endParaRPr>
          </a:p>
          <a:p>
            <a:pPr lvl="1"/>
            <a:r>
              <a:rPr lang="ko-KR" altLang="en-US" dirty="0" smtClean="0">
                <a:solidFill>
                  <a:prstClr val="white"/>
                </a:solidFill>
              </a:rPr>
              <a:t>개선점 </a:t>
            </a:r>
            <a:r>
              <a:rPr lang="en-US" altLang="ko-KR" dirty="0" smtClean="0">
                <a:solidFill>
                  <a:prstClr val="white"/>
                </a:solidFill>
              </a:rPr>
              <a:t>– </a:t>
            </a:r>
            <a:r>
              <a:rPr lang="ko-KR" altLang="en-US" dirty="0" smtClean="0">
                <a:solidFill>
                  <a:prstClr val="white"/>
                </a:solidFill>
              </a:rPr>
              <a:t>로그 세분화</a:t>
            </a:r>
            <a:endParaRPr lang="en-US" altLang="ko-KR" dirty="0" smtClean="0">
              <a:solidFill>
                <a:prstClr val="white"/>
              </a:solidFill>
            </a:endParaRPr>
          </a:p>
          <a:p>
            <a:pPr lvl="1"/>
            <a:r>
              <a:rPr lang="ko-KR" altLang="en-US" dirty="0" smtClean="0">
                <a:solidFill>
                  <a:prstClr val="white"/>
                </a:solidFill>
              </a:rPr>
              <a:t>개선점 </a:t>
            </a:r>
            <a:r>
              <a:rPr lang="en-US" altLang="ko-KR" dirty="0" smtClean="0">
                <a:solidFill>
                  <a:prstClr val="white"/>
                </a:solidFill>
              </a:rPr>
              <a:t>– </a:t>
            </a:r>
            <a:r>
              <a:rPr lang="ko-KR" altLang="en-US" dirty="0" smtClean="0">
                <a:solidFill>
                  <a:prstClr val="white"/>
                </a:solidFill>
              </a:rPr>
              <a:t>다중 동시 처리 기능</a:t>
            </a:r>
            <a:endParaRPr lang="en-US" altLang="ko-KR" dirty="0" smtClean="0">
              <a:solidFill>
                <a:prstClr val="white"/>
              </a:solidFill>
            </a:endParaRPr>
          </a:p>
          <a:p>
            <a:pPr lvl="0"/>
            <a:r>
              <a:rPr lang="ko-KR" altLang="en-US" dirty="0" smtClean="0">
                <a:solidFill>
                  <a:prstClr val="white"/>
                </a:solidFill>
              </a:rPr>
              <a:t>결과물 </a:t>
            </a:r>
            <a:r>
              <a:rPr lang="ko-KR" altLang="en-US" dirty="0" smtClean="0">
                <a:solidFill>
                  <a:prstClr val="white"/>
                </a:solidFill>
              </a:rPr>
              <a:t>시연</a:t>
            </a:r>
            <a:endParaRPr lang="en-US" altLang="ko-KR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4228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A7D6E5D9-1742-4F1B-BD49-57E23026D82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en-US" altLang="ko-KR" dirty="0" smtClean="0"/>
              <a:t>Client Side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354544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90EA2AA-44F3-4F77-A244-64C31AE84B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AD9F6-0C30-4601-A544-92C2374B95C6}" type="slidenum">
              <a:rPr lang="ko-KR" altLang="en-US" smtClean="0"/>
              <a:pPr/>
              <a:t>5</a:t>
            </a:fld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EE1CEAB-AC53-46D7-93BC-70480BB871D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 smtClean="0"/>
              <a:t>1. Client Side</a:t>
            </a:r>
            <a:endParaRPr lang="en-US" altLang="ko-KR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D920A1C-AB87-4E25-B863-474A6170B96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69417" y="655782"/>
            <a:ext cx="5112924" cy="501650"/>
          </a:xfrm>
        </p:spPr>
        <p:txBody>
          <a:bodyPr/>
          <a:lstStyle/>
          <a:p>
            <a:r>
              <a:rPr lang="en-US" altLang="ko-KR" dirty="0" smtClean="0">
                <a:latin typeface="+mn-ea"/>
              </a:rPr>
              <a:t>UI</a:t>
            </a:r>
            <a:endParaRPr lang="ko-KR" altLang="en-US" dirty="0"/>
          </a:p>
        </p:txBody>
      </p:sp>
      <p:sp>
        <p:nvSpPr>
          <p:cNvPr id="27" name="텍스트 개체 틀 5">
            <a:extLst>
              <a:ext uri="{FF2B5EF4-FFF2-40B4-BE49-F238E27FC236}">
                <a16:creationId xmlns:a16="http://schemas.microsoft.com/office/drawing/2014/main" id="{A20B7D28-3676-4757-85CA-A7170D3343C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26867" y="1253722"/>
            <a:ext cx="9208654" cy="679192"/>
          </a:xfrm>
        </p:spPr>
        <p:txBody>
          <a:bodyPr/>
          <a:lstStyle/>
          <a:p>
            <a:r>
              <a:rPr lang="ko-KR" altLang="en-US" dirty="0" smtClean="0"/>
              <a:t>연결할 </a:t>
            </a:r>
            <a:r>
              <a:rPr lang="en-US" altLang="ko-KR" dirty="0" smtClean="0"/>
              <a:t>IP, Port </a:t>
            </a:r>
            <a:r>
              <a:rPr lang="ko-KR" altLang="en-US" dirty="0" smtClean="0"/>
              <a:t>지정 가능</a:t>
            </a:r>
            <a:endParaRPr lang="en-US" altLang="ko-KR" dirty="0" smtClean="0"/>
          </a:p>
          <a:p>
            <a:r>
              <a:rPr lang="ko-KR" altLang="en-US" dirty="0" smtClean="0"/>
              <a:t>노출 값 전달 기능 추가</a:t>
            </a:r>
            <a:endParaRPr lang="en-US" altLang="ko-KR" dirty="0" smtClean="0"/>
          </a:p>
        </p:txBody>
      </p:sp>
      <p:grpSp>
        <p:nvGrpSpPr>
          <p:cNvPr id="11" name="그룹 10"/>
          <p:cNvGrpSpPr/>
          <p:nvPr/>
        </p:nvGrpSpPr>
        <p:grpSpPr>
          <a:xfrm>
            <a:off x="1122823" y="2029204"/>
            <a:ext cx="9119036" cy="3615518"/>
            <a:chOff x="1863924" y="2445969"/>
            <a:chExt cx="9119036" cy="3615518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63924" y="2445969"/>
              <a:ext cx="9119036" cy="3615518"/>
            </a:xfrm>
            <a:prstGeom prst="rect">
              <a:avLst/>
            </a:prstGeom>
          </p:spPr>
        </p:pic>
        <p:sp>
          <p:nvSpPr>
            <p:cNvPr id="10" name="직사각형 9"/>
            <p:cNvSpPr/>
            <p:nvPr/>
          </p:nvSpPr>
          <p:spPr>
            <a:xfrm>
              <a:off x="3235623" y="4541520"/>
              <a:ext cx="1097280" cy="33528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직사각형 12"/>
          <p:cNvSpPr/>
          <p:nvPr/>
        </p:nvSpPr>
        <p:spPr>
          <a:xfrm>
            <a:off x="1296237" y="2994409"/>
            <a:ext cx="2572378" cy="4119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5149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EE1CEAB-AC53-46D7-93BC-70480BB871D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 smtClean="0"/>
              <a:t>1. Client Side</a:t>
            </a:r>
            <a:endParaRPr lang="en-US" altLang="ko-KR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D920A1C-AB87-4E25-B863-474A6170B96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69417" y="655782"/>
            <a:ext cx="5112924" cy="501650"/>
          </a:xfrm>
        </p:spPr>
        <p:txBody>
          <a:bodyPr/>
          <a:lstStyle/>
          <a:p>
            <a:r>
              <a:rPr lang="ko-KR" altLang="en-US" dirty="0" smtClean="0"/>
              <a:t>개선점</a:t>
            </a:r>
            <a:endParaRPr lang="ko-KR" altLang="en-US" dirty="0"/>
          </a:p>
        </p:txBody>
      </p:sp>
      <p:sp>
        <p:nvSpPr>
          <p:cNvPr id="27" name="텍스트 개체 틀 5">
            <a:extLst>
              <a:ext uri="{FF2B5EF4-FFF2-40B4-BE49-F238E27FC236}">
                <a16:creationId xmlns:a16="http://schemas.microsoft.com/office/drawing/2014/main" id="{A20B7D28-3676-4757-85CA-A7170D3343C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26867" y="1253722"/>
            <a:ext cx="9208654" cy="679192"/>
          </a:xfrm>
        </p:spPr>
        <p:txBody>
          <a:bodyPr/>
          <a:lstStyle/>
          <a:p>
            <a:r>
              <a:rPr lang="en-US" altLang="ko-KR" dirty="0" smtClean="0"/>
              <a:t>IP / Port</a:t>
            </a:r>
            <a:r>
              <a:rPr lang="ko-KR" altLang="en-US" dirty="0" smtClean="0"/>
              <a:t> 입력 </a:t>
            </a:r>
            <a:r>
              <a:rPr lang="en-US" altLang="ko-KR" dirty="0" smtClean="0"/>
              <a:t>/ </a:t>
            </a:r>
            <a:r>
              <a:rPr lang="ko-KR" altLang="en-US" dirty="0" smtClean="0"/>
              <a:t>연결 기능</a:t>
            </a:r>
            <a:endParaRPr lang="en-US" altLang="ko-KR" dirty="0" smtClean="0"/>
          </a:p>
          <a:p>
            <a:r>
              <a:rPr lang="ko-KR" altLang="en-US" dirty="0" err="1" smtClean="0"/>
              <a:t>노출값</a:t>
            </a:r>
            <a:r>
              <a:rPr lang="ko-KR" altLang="en-US" dirty="0" smtClean="0"/>
              <a:t> 전달 기능</a:t>
            </a:r>
            <a:endParaRPr lang="en-US" altLang="ko-KR" dirty="0" smtClean="0"/>
          </a:p>
          <a:p>
            <a:r>
              <a:rPr lang="en-US" altLang="ko-KR" dirty="0" smtClean="0"/>
              <a:t>Host</a:t>
            </a:r>
            <a:r>
              <a:rPr lang="ko-KR" altLang="en-US" dirty="0" smtClean="0"/>
              <a:t>의 세분화 된 응답 </a:t>
            </a:r>
            <a:r>
              <a:rPr lang="en-US" altLang="ko-KR" dirty="0" smtClean="0"/>
              <a:t>Code</a:t>
            </a:r>
            <a:r>
              <a:rPr lang="ko-KR" altLang="en-US" dirty="0" smtClean="0"/>
              <a:t>에 맞춘 </a:t>
            </a:r>
            <a:r>
              <a:rPr lang="en-US" altLang="ko-KR" dirty="0" smtClean="0"/>
              <a:t>Log </a:t>
            </a:r>
            <a:r>
              <a:rPr lang="ko-KR" altLang="en-US" dirty="0" smtClean="0"/>
              <a:t>정의</a:t>
            </a:r>
            <a:endParaRPr lang="en-US" altLang="ko-KR" dirty="0" smtClean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8577" y="2539118"/>
            <a:ext cx="7528808" cy="298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941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A7D6E5D9-1742-4F1B-BD49-57E23026D82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 Host Side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49376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90EA2AA-44F3-4F77-A244-64C31AE84B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AD9F6-0C30-4601-A544-92C2374B95C6}" type="slidenum">
              <a:rPr lang="ko-KR" altLang="en-US" smtClean="0"/>
              <a:pPr/>
              <a:t>8</a:t>
            </a:fld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EE1CEAB-AC53-46D7-93BC-70480BB871D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 smtClean="0"/>
              <a:t>2. Host Side</a:t>
            </a:r>
            <a:endParaRPr lang="en-US" altLang="ko-KR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D920A1C-AB87-4E25-B863-474A6170B96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69417" y="655782"/>
            <a:ext cx="5112924" cy="501650"/>
          </a:xfrm>
        </p:spPr>
        <p:txBody>
          <a:bodyPr/>
          <a:lstStyle/>
          <a:p>
            <a:r>
              <a:rPr lang="en-US" altLang="ko-KR" dirty="0" smtClean="0">
                <a:latin typeface="+mn-ea"/>
              </a:rPr>
              <a:t>UI</a:t>
            </a:r>
            <a:endParaRPr lang="ko-KR" altLang="en-US" dirty="0"/>
          </a:p>
        </p:txBody>
      </p:sp>
      <p:sp>
        <p:nvSpPr>
          <p:cNvPr id="27" name="텍스트 개체 틀 5">
            <a:extLst>
              <a:ext uri="{FF2B5EF4-FFF2-40B4-BE49-F238E27FC236}">
                <a16:creationId xmlns:a16="http://schemas.microsoft.com/office/drawing/2014/main" id="{A20B7D28-3676-4757-85CA-A7170D3343C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26867" y="1253722"/>
            <a:ext cx="9208654" cy="679192"/>
          </a:xfrm>
        </p:spPr>
        <p:txBody>
          <a:bodyPr/>
          <a:lstStyle/>
          <a:p>
            <a:r>
              <a:rPr lang="en-US" altLang="ko-KR" dirty="0" smtClean="0"/>
              <a:t>Light </a:t>
            </a:r>
            <a:r>
              <a:rPr lang="ko-KR" altLang="en-US" dirty="0" smtClean="0"/>
              <a:t>연결 시 </a:t>
            </a:r>
            <a:r>
              <a:rPr lang="en-US" altLang="ko-KR" dirty="0" smtClean="0"/>
              <a:t>Option </a:t>
            </a:r>
            <a:r>
              <a:rPr lang="ko-KR" altLang="en-US" dirty="0" smtClean="0"/>
              <a:t>세분화</a:t>
            </a:r>
            <a:endParaRPr lang="en-US" altLang="ko-KR" dirty="0" smtClean="0"/>
          </a:p>
          <a:p>
            <a:r>
              <a:rPr lang="en-US" altLang="ko-KR" dirty="0" smtClean="0"/>
              <a:t>Open</a:t>
            </a:r>
            <a:r>
              <a:rPr lang="ko-KR" altLang="en-US" dirty="0" smtClean="0"/>
              <a:t>할 </a:t>
            </a:r>
            <a:r>
              <a:rPr lang="en-US" altLang="ko-KR" dirty="0" smtClean="0"/>
              <a:t>Port </a:t>
            </a:r>
            <a:r>
              <a:rPr lang="ko-KR" altLang="en-US" dirty="0" smtClean="0"/>
              <a:t>지정 가능</a:t>
            </a:r>
            <a:endParaRPr lang="en-US" altLang="ko-KR" dirty="0" smtClean="0"/>
          </a:p>
          <a:p>
            <a:r>
              <a:rPr lang="ko-KR" altLang="en-US" dirty="0" smtClean="0"/>
              <a:t>로그 세분화</a:t>
            </a:r>
            <a:endParaRPr lang="en-US" altLang="ko-KR" dirty="0" smtClean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8146" y="2159833"/>
            <a:ext cx="7384720" cy="3635554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2773345" y="2763297"/>
            <a:ext cx="1778558" cy="25120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3026228" y="3084843"/>
            <a:ext cx="1003161" cy="23851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5622051" y="2420321"/>
            <a:ext cx="3964076" cy="328714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연결선 15"/>
          <p:cNvCxnSpPr/>
          <p:nvPr/>
        </p:nvCxnSpPr>
        <p:spPr>
          <a:xfrm flipV="1">
            <a:off x="8862646" y="2833635"/>
            <a:ext cx="1185706" cy="489719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9935521" y="2522032"/>
            <a:ext cx="9973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rgbClr val="FF0000"/>
                </a:solidFill>
              </a:rPr>
              <a:t>Grab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이미지</a:t>
            </a:r>
            <a:endParaRPr lang="en-US" altLang="ko-KR" sz="1200" b="1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200" b="1" dirty="0" smtClean="0">
                <a:solidFill>
                  <a:srgbClr val="FF0000"/>
                </a:solidFill>
              </a:rPr>
              <a:t>시현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cxnSp>
        <p:nvCxnSpPr>
          <p:cNvPr id="20" name="직선 연결선 19"/>
          <p:cNvCxnSpPr/>
          <p:nvPr/>
        </p:nvCxnSpPr>
        <p:spPr>
          <a:xfrm flipH="1">
            <a:off x="1899138" y="2888901"/>
            <a:ext cx="954594" cy="189593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 flipH="1">
            <a:off x="2005414" y="3242612"/>
            <a:ext cx="1097490" cy="234118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951314" y="2794074"/>
            <a:ext cx="947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rgbClr val="FF0000"/>
                </a:solidFill>
              </a:rPr>
              <a:t>Serial Port</a:t>
            </a:r>
          </a:p>
          <a:p>
            <a:pPr algn="ctr"/>
            <a:r>
              <a:rPr lang="en-US" altLang="ko-KR" sz="1200" b="1" dirty="0" smtClean="0">
                <a:solidFill>
                  <a:srgbClr val="FF0000"/>
                </a:solidFill>
              </a:rPr>
              <a:t>Open 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옵션</a:t>
            </a:r>
            <a:endParaRPr lang="en-US" altLang="ko-KR" sz="1200" b="1" dirty="0" smtClean="0">
              <a:solidFill>
                <a:srgbClr val="FF0000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839427" y="3323354"/>
            <a:ext cx="13047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rgbClr val="FF0000"/>
                </a:solidFill>
              </a:rPr>
              <a:t>Socket 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통신</a:t>
            </a:r>
            <a:endParaRPr lang="en-US" altLang="ko-KR" sz="1200" b="1" dirty="0" smtClean="0">
              <a:solidFill>
                <a:srgbClr val="FF0000"/>
              </a:solidFill>
            </a:endParaRPr>
          </a:p>
          <a:p>
            <a:pPr algn="ctr"/>
            <a:r>
              <a:rPr lang="en-US" altLang="ko-KR" sz="1200" b="1" dirty="0" smtClean="0">
                <a:solidFill>
                  <a:srgbClr val="FF0000"/>
                </a:solidFill>
              </a:rPr>
              <a:t>Open Port 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설정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7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90EA2AA-44F3-4F77-A244-64C31AE84B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AD9F6-0C30-4601-A544-92C2374B95C6}" type="slidenum">
              <a:rPr lang="ko-KR" altLang="en-US" smtClean="0"/>
              <a:pPr/>
              <a:t>9</a:t>
            </a:fld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EE1CEAB-AC53-46D7-93BC-70480BB871D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 smtClean="0"/>
              <a:t>2. Host Side</a:t>
            </a:r>
            <a:endParaRPr lang="en-US" altLang="ko-KR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D920A1C-AB87-4E25-B863-474A6170B96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69417" y="655782"/>
            <a:ext cx="5112924" cy="501650"/>
          </a:xfrm>
        </p:spPr>
        <p:txBody>
          <a:bodyPr/>
          <a:lstStyle/>
          <a:p>
            <a:r>
              <a:rPr lang="ko-KR" altLang="en-US" dirty="0" smtClean="0">
                <a:latin typeface="+mn-ea"/>
              </a:rPr>
              <a:t>개선점</a:t>
            </a:r>
            <a:endParaRPr lang="ko-KR" altLang="en-US" dirty="0"/>
          </a:p>
        </p:txBody>
      </p:sp>
      <p:sp>
        <p:nvSpPr>
          <p:cNvPr id="27" name="텍스트 개체 틀 5">
            <a:extLst>
              <a:ext uri="{FF2B5EF4-FFF2-40B4-BE49-F238E27FC236}">
                <a16:creationId xmlns:a16="http://schemas.microsoft.com/office/drawing/2014/main" id="{A20B7D28-3676-4757-85CA-A7170D3343C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26867" y="1253722"/>
            <a:ext cx="9208654" cy="679192"/>
          </a:xfrm>
        </p:spPr>
        <p:txBody>
          <a:bodyPr/>
          <a:lstStyle/>
          <a:p>
            <a:r>
              <a:rPr lang="en-US" altLang="ko-KR" dirty="0" smtClean="0"/>
              <a:t>Light </a:t>
            </a:r>
            <a:r>
              <a:rPr lang="ko-KR" altLang="en-US" dirty="0" smtClean="0"/>
              <a:t>연결 시 </a:t>
            </a:r>
            <a:r>
              <a:rPr lang="en-US" altLang="ko-KR" dirty="0" smtClean="0"/>
              <a:t>Option </a:t>
            </a:r>
            <a:r>
              <a:rPr lang="ko-KR" altLang="en-US" dirty="0" smtClean="0"/>
              <a:t>세분화</a:t>
            </a:r>
            <a:endParaRPr lang="en-US" altLang="ko-KR" dirty="0" smtClean="0"/>
          </a:p>
          <a:p>
            <a:r>
              <a:rPr lang="en-US" altLang="ko-KR" dirty="0" smtClean="0"/>
              <a:t>Open</a:t>
            </a:r>
            <a:r>
              <a:rPr lang="ko-KR" altLang="en-US" dirty="0" smtClean="0"/>
              <a:t>할 </a:t>
            </a:r>
            <a:r>
              <a:rPr lang="en-US" altLang="ko-KR" dirty="0" smtClean="0"/>
              <a:t>Port </a:t>
            </a:r>
            <a:r>
              <a:rPr lang="ko-KR" altLang="en-US" dirty="0" smtClean="0"/>
              <a:t>지정 가능</a:t>
            </a:r>
            <a:endParaRPr lang="en-US" altLang="ko-KR" dirty="0" smtClean="0"/>
          </a:p>
          <a:p>
            <a:r>
              <a:rPr lang="ko-KR" altLang="en-US" dirty="0" smtClean="0"/>
              <a:t>로그 </a:t>
            </a:r>
            <a:r>
              <a:rPr lang="ko-KR" altLang="en-US" dirty="0" smtClean="0"/>
              <a:t>세분화</a:t>
            </a:r>
            <a:endParaRPr lang="en-US" altLang="ko-KR" dirty="0" smtClean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8001" y="2425933"/>
            <a:ext cx="7384720" cy="3635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137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2983</TotalTime>
  <Words>295</Words>
  <Application>Microsoft Office PowerPoint</Application>
  <PresentationFormat>와이드스크린</PresentationFormat>
  <Paragraphs>89</Paragraphs>
  <Slides>13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8" baseType="lpstr">
      <vt:lpstr>맑은 고딕</vt:lpstr>
      <vt:lpstr>하이비젼창조 OT Reguler</vt:lpstr>
      <vt:lpstr>Arial</vt:lpstr>
      <vt:lpstr>Wingdings</vt:lpstr>
      <vt:lpstr>Office 테마</vt:lpstr>
      <vt:lpstr>TCP/IP 프로토콜 활용 - 2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HVS;HVS MKT</dc:creator>
  <cp:lastModifiedBy>hvs</cp:lastModifiedBy>
  <cp:revision>525</cp:revision>
  <dcterms:created xsi:type="dcterms:W3CDTF">2018-10-24T01:40:31Z</dcterms:created>
  <dcterms:modified xsi:type="dcterms:W3CDTF">2020-09-14T01:28:18Z</dcterms:modified>
</cp:coreProperties>
</file>